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654" userDrawn="1">
          <p15:clr>
            <a:srgbClr val="A4A3A4"/>
          </p15:clr>
        </p15:guide>
        <p15:guide id="2" pos="16327" userDrawn="1">
          <p15:clr>
            <a:srgbClr val="A4A3A4"/>
          </p15:clr>
        </p15:guide>
        <p15:guide id="3" orient="horz" pos="13607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5AA"/>
    <a:srgbClr val="2F7D95"/>
    <a:srgbClr val="256275"/>
    <a:srgbClr val="1C4B5A"/>
    <a:srgbClr val="CB8FD5"/>
    <a:srgbClr val="A24A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60"/>
  </p:normalViewPr>
  <p:slideViewPr>
    <p:cSldViewPr snapToGrid="0">
      <p:cViewPr varScale="1">
        <p:scale>
          <a:sx n="14" d="100"/>
          <a:sy n="14" d="100"/>
        </p:scale>
        <p:origin x="-2203" y="-62"/>
      </p:cViewPr>
      <p:guideLst>
        <p:guide orient="horz" pos="7654"/>
        <p:guide orient="horz" pos="13607"/>
        <p:guide pos="1632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297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53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926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787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18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494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61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48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923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779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30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DA78-0FDD-4CAD-9FA6-EF00A0305610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8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0" y="-2"/>
            <a:ext cx="32399288" cy="5486401"/>
          </a:xfrm>
          <a:prstGeom prst="rect">
            <a:avLst/>
          </a:prstGeom>
          <a:solidFill>
            <a:srgbClr val="3CA5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2"/>
          <p:cNvSpPr txBox="1"/>
          <p:nvPr/>
        </p:nvSpPr>
        <p:spPr>
          <a:xfrm>
            <a:off x="8057096" y="6056650"/>
            <a:ext cx="15300231" cy="2772567"/>
          </a:xfrm>
          <a:prstGeom prst="rect">
            <a:avLst/>
          </a:prstGeom>
          <a:noFill/>
        </p:spPr>
        <p:txBody>
          <a:bodyPr wrap="square" lIns="81606" tIns="40805" rIns="81606" bIns="40805" rtlCol="0">
            <a:spAutoFit/>
          </a:bodyPr>
          <a:lstStyle>
            <a:defPPr>
              <a:defRPr lang="pt-BR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087" b="1" dirty="0"/>
              <a:t>TÍTULO DO TRABALHO</a:t>
            </a:r>
          </a:p>
          <a:p>
            <a:pPr algn="ctr"/>
            <a:r>
              <a:rPr lang="pt-BR" sz="5197" dirty="0"/>
              <a:t>Autoria - Instituição(</a:t>
            </a:r>
            <a:r>
              <a:rPr lang="pt-BR" sz="5197" dirty="0" err="1"/>
              <a:t>ões</a:t>
            </a:r>
            <a:r>
              <a:rPr lang="pt-BR" sz="5197" dirty="0"/>
              <a:t>)</a:t>
            </a:r>
          </a:p>
          <a:p>
            <a:pPr algn="ctr"/>
            <a:r>
              <a:rPr lang="pt-BR" sz="5197" dirty="0"/>
              <a:t>E-mail (autor principal)</a:t>
            </a:r>
            <a:endParaRPr lang="pt-BR" sz="5197" dirty="0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1A0416D5-7BDC-A9EB-F04A-B5E99A2007E3}"/>
              </a:ext>
            </a:extLst>
          </p:cNvPr>
          <p:cNvSpPr/>
          <p:nvPr/>
        </p:nvSpPr>
        <p:spPr>
          <a:xfrm>
            <a:off x="21365956" y="9681883"/>
            <a:ext cx="93471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/>
              <a:t>Podem ser incluídos gráficos, imagens ou tabelas...     </a:t>
            </a:r>
            <a:r>
              <a:rPr lang="pt-BR" sz="5000" dirty="0" smtClean="0"/>
              <a:t>                                                                       </a:t>
            </a:r>
            <a:endParaRPr lang="pt-BR" sz="5000" dirty="0"/>
          </a:p>
        </p:txBody>
      </p:sp>
      <p:sp>
        <p:nvSpPr>
          <p:cNvPr id="12" name="Retângulo 11"/>
          <p:cNvSpPr/>
          <p:nvPr/>
        </p:nvSpPr>
        <p:spPr>
          <a:xfrm>
            <a:off x="5688704" y="11510682"/>
            <a:ext cx="5821978" cy="861774"/>
          </a:xfrm>
          <a:prstGeom prst="rect">
            <a:avLst/>
          </a:prstGeom>
          <a:solidFill>
            <a:srgbClr val="3CA5AA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000" b="1" dirty="0" smtClean="0"/>
              <a:t>INTRODUÇÃO</a:t>
            </a:r>
            <a:endParaRPr lang="pt-BR" sz="5000" b="1" dirty="0"/>
          </a:p>
        </p:txBody>
      </p:sp>
      <p:sp>
        <p:nvSpPr>
          <p:cNvPr id="15" name="Retângulo 14"/>
          <p:cNvSpPr/>
          <p:nvPr/>
        </p:nvSpPr>
        <p:spPr>
          <a:xfrm>
            <a:off x="5787316" y="20269200"/>
            <a:ext cx="5821978" cy="1754326"/>
          </a:xfrm>
          <a:prstGeom prst="rect">
            <a:avLst/>
          </a:prstGeom>
          <a:solidFill>
            <a:srgbClr val="3CA5AA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MATERIAL E MÉTODOS</a:t>
            </a:r>
            <a:endParaRPr lang="pt-BR" sz="5000" b="1" dirty="0"/>
          </a:p>
        </p:txBody>
      </p:sp>
      <p:sp>
        <p:nvSpPr>
          <p:cNvPr id="16" name="Retângulo 15"/>
          <p:cNvSpPr/>
          <p:nvPr/>
        </p:nvSpPr>
        <p:spPr>
          <a:xfrm>
            <a:off x="5787313" y="30811693"/>
            <a:ext cx="5821978" cy="1754326"/>
          </a:xfrm>
          <a:prstGeom prst="rect">
            <a:avLst/>
          </a:prstGeom>
          <a:solidFill>
            <a:srgbClr val="3CA5AA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RESULTADOS E DISCUSSÃO</a:t>
            </a:r>
            <a:endParaRPr lang="pt-BR" sz="5000" b="1" dirty="0"/>
          </a:p>
        </p:txBody>
      </p:sp>
      <p:pic>
        <p:nvPicPr>
          <p:cNvPr id="18" name="Imagem 17" descr="https://cbfruticultura.com.br/wp-content/uploads/2022/08/logo-fruti-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6471" y="53787"/>
            <a:ext cx="16209029" cy="527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tângulo 23"/>
          <p:cNvSpPr/>
          <p:nvPr/>
        </p:nvSpPr>
        <p:spPr>
          <a:xfrm>
            <a:off x="22192728" y="11609296"/>
            <a:ext cx="5821978" cy="923330"/>
          </a:xfrm>
          <a:prstGeom prst="rect">
            <a:avLst/>
          </a:prstGeom>
          <a:solidFill>
            <a:srgbClr val="3CA5AA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CONCLUSÕES</a:t>
            </a:r>
            <a:endParaRPr lang="pt-BR" sz="5000" b="1" dirty="0"/>
          </a:p>
        </p:txBody>
      </p:sp>
      <p:sp>
        <p:nvSpPr>
          <p:cNvPr id="26" name="Retângulo 25"/>
          <p:cNvSpPr/>
          <p:nvPr/>
        </p:nvSpPr>
        <p:spPr>
          <a:xfrm>
            <a:off x="21977574" y="31457155"/>
            <a:ext cx="5821978" cy="923330"/>
          </a:xfrm>
          <a:prstGeom prst="rect">
            <a:avLst/>
          </a:prstGeom>
          <a:solidFill>
            <a:srgbClr val="3CA5AA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AGRADECIMENTOS</a:t>
            </a:r>
            <a:r>
              <a:rPr lang="pt-BR" sz="5400" dirty="0" smtClean="0"/>
              <a:t> </a:t>
            </a:r>
            <a:endParaRPr lang="pt-BR" sz="5000" b="1" dirty="0"/>
          </a:p>
        </p:txBody>
      </p:sp>
      <p:sp>
        <p:nvSpPr>
          <p:cNvPr id="27" name="Retângulo 26"/>
          <p:cNvSpPr/>
          <p:nvPr/>
        </p:nvSpPr>
        <p:spPr>
          <a:xfrm>
            <a:off x="21861034" y="20260237"/>
            <a:ext cx="5821978" cy="1754326"/>
          </a:xfrm>
          <a:prstGeom prst="rect">
            <a:avLst/>
          </a:prstGeom>
          <a:solidFill>
            <a:srgbClr val="3CA5AA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REFERÊNCIAS</a:t>
            </a:r>
            <a:r>
              <a:rPr lang="pt-BR" sz="5400" dirty="0" smtClean="0"/>
              <a:t> </a:t>
            </a:r>
            <a:r>
              <a:rPr lang="pt-BR" sz="5400" b="1" dirty="0" smtClean="0"/>
              <a:t>BIBLIOGRAFIC AS</a:t>
            </a:r>
            <a:endParaRPr lang="pt-BR" sz="50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312894" y="12694024"/>
            <a:ext cx="12240000" cy="6480000"/>
          </a:xfrm>
          <a:prstGeom prst="rect">
            <a:avLst/>
          </a:prstGeom>
          <a:noFill/>
          <a:ln w="28575">
            <a:solidFill>
              <a:srgbClr val="3CA5AA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8386542" y="12846424"/>
            <a:ext cx="12240000" cy="6480000"/>
          </a:xfrm>
          <a:prstGeom prst="rect">
            <a:avLst/>
          </a:prstGeom>
          <a:noFill/>
          <a:ln w="28575">
            <a:solidFill>
              <a:srgbClr val="3CA5AA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8538942" y="22734452"/>
            <a:ext cx="12240000" cy="6480000"/>
          </a:xfrm>
          <a:prstGeom prst="rect">
            <a:avLst/>
          </a:prstGeom>
          <a:noFill/>
          <a:ln w="28575">
            <a:solidFill>
              <a:srgbClr val="3CA5AA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8691342" y="33644452"/>
            <a:ext cx="12240000" cy="6480000"/>
          </a:xfrm>
          <a:prstGeom prst="rect">
            <a:avLst/>
          </a:prstGeom>
          <a:noFill/>
          <a:ln w="28575">
            <a:solidFill>
              <a:srgbClr val="3CA5AA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465294" y="22797204"/>
            <a:ext cx="12240000" cy="6480000"/>
          </a:xfrm>
          <a:prstGeom prst="rect">
            <a:avLst/>
          </a:prstGeom>
          <a:noFill/>
          <a:ln w="28575">
            <a:solidFill>
              <a:srgbClr val="3CA5AA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617694" y="33653416"/>
            <a:ext cx="12240000" cy="6480000"/>
          </a:xfrm>
          <a:prstGeom prst="rect">
            <a:avLst/>
          </a:prstGeom>
          <a:noFill/>
          <a:ln w="28575">
            <a:solidFill>
              <a:srgbClr val="3CA5AA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38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3037</TotalTime>
  <Words>33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Fabíola Chaves de Siqueira Mendes</dc:creator>
  <cp:lastModifiedBy>Carol</cp:lastModifiedBy>
  <cp:revision>198</cp:revision>
  <dcterms:created xsi:type="dcterms:W3CDTF">2019-07-29T17:23:25Z</dcterms:created>
  <dcterms:modified xsi:type="dcterms:W3CDTF">2023-10-23T13:36:53Z</dcterms:modified>
</cp:coreProperties>
</file>