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98d2d4e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98d2d4e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98d2d4e4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98d2d4e4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98d2d4e4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98d2d4e4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e98d2d4e4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e98d2d4e4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98d2d4e4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e98d2d4e4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