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Calibri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7" d="100"/>
          <a:sy n="67" d="100"/>
        </p:scale>
        <p:origin x="-3462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5" name="Imagem 4" descr="Design sem nom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640"/>
            <a:ext cx="7556500" cy="106881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DFFF1">
                <a:alpha val="100000"/>
              </a:srgbClr>
            </a:gs>
            <a:gs pos="100000">
              <a:srgbClr val="E0EAF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654050" y="22225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Texto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530850" y="7747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Logo Instituição</a:t>
            </a:r>
            <a:endParaRPr lang="pt-B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Personalizar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Criação</dc:creator>
  <cp:lastModifiedBy>Criação</cp:lastModifiedBy>
  <cp:revision>2</cp:revision>
  <dcterms:created xsi:type="dcterms:W3CDTF">2006-08-16T00:00:00Z</dcterms:created>
  <dcterms:modified xsi:type="dcterms:W3CDTF">2025-06-17T12:27:44Z</dcterms:modified>
  <dc:identifier>DAGqnHC7lfM</dc:identifier>
</cp:coreProperties>
</file>