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32404050" cy="46805850"/>
  <p:notesSz cx="6858000" cy="9144000"/>
  <p:defaultTextStyle>
    <a:defPPr>
      <a:defRPr lang="en-US"/>
    </a:defPPr>
    <a:lvl1pPr marL="0" algn="l" defTabSz="3968679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1pPr>
    <a:lvl2pPr marL="1984339" algn="l" defTabSz="3968679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2pPr>
    <a:lvl3pPr marL="3968679" algn="l" defTabSz="3968679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3pPr>
    <a:lvl4pPr marL="5953018" algn="l" defTabSz="3968679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4pPr>
    <a:lvl5pPr marL="7937358" algn="l" defTabSz="3968679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5pPr>
    <a:lvl6pPr marL="9921697" algn="l" defTabSz="3968679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6pPr>
    <a:lvl7pPr marL="11906037" algn="l" defTabSz="3968679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7pPr>
    <a:lvl8pPr marL="13890376" algn="l" defTabSz="3968679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8pPr>
    <a:lvl9pPr marL="15874716" algn="l" defTabSz="3968679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454">
          <p15:clr>
            <a:srgbClr val="A4A3A4"/>
          </p15:clr>
        </p15:guide>
        <p15:guide id="2" pos="1235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80" autoAdjust="0"/>
    <p:restoredTop sz="94602" autoAdjust="0"/>
  </p:normalViewPr>
  <p:slideViewPr>
    <p:cSldViewPr>
      <p:cViewPr varScale="1">
        <p:scale>
          <a:sx n="19" d="100"/>
          <a:sy n="19" d="100"/>
        </p:scale>
        <p:origin x="4312" y="672"/>
      </p:cViewPr>
      <p:guideLst>
        <p:guide orient="horz" pos="9454"/>
        <p:guide pos="1235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40872" y="9325039"/>
            <a:ext cx="33329880" cy="643441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81744" y="17010202"/>
            <a:ext cx="27448136" cy="76712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84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686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953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937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921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906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890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874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428427" y="1202114"/>
            <a:ext cx="8822615" cy="256125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60581" y="1202114"/>
            <a:ext cx="25814319" cy="256125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7448" y="19289349"/>
            <a:ext cx="33329880" cy="5961909"/>
          </a:xfrm>
        </p:spPr>
        <p:txBody>
          <a:bodyPr anchor="t"/>
          <a:lstStyle>
            <a:lvl1pPr algn="l">
              <a:defRPr sz="17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7448" y="12722913"/>
            <a:ext cx="33329880" cy="6566436"/>
          </a:xfrm>
        </p:spPr>
        <p:txBody>
          <a:bodyPr anchor="b"/>
          <a:lstStyle>
            <a:lvl1pPr marL="0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1pPr>
            <a:lvl2pPr marL="1984339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2pPr>
            <a:lvl3pPr marL="3968679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3pPr>
            <a:lvl4pPr marL="5953018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4pPr>
            <a:lvl5pPr marL="7937358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5pPr>
            <a:lvl6pPr marL="9921697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6pPr>
            <a:lvl7pPr marL="11906037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7pPr>
            <a:lvl8pPr marL="13890376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8pPr>
            <a:lvl9pPr marL="15874716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60581" y="7004203"/>
            <a:ext cx="17318467" cy="19810495"/>
          </a:xfrm>
        </p:spPr>
        <p:txBody>
          <a:bodyPr/>
          <a:lstStyle>
            <a:lvl1pPr>
              <a:defRPr sz="12200"/>
            </a:lvl1pPr>
            <a:lvl2pPr>
              <a:defRPr sz="10400"/>
            </a:lvl2pPr>
            <a:lvl3pPr>
              <a:defRPr sz="8700"/>
            </a:lvl3pPr>
            <a:lvl4pPr>
              <a:defRPr sz="7800"/>
            </a:lvl4pPr>
            <a:lvl5pPr>
              <a:defRPr sz="7800"/>
            </a:lvl5pPr>
            <a:lvl6pPr>
              <a:defRPr sz="7800"/>
            </a:lvl6pPr>
            <a:lvl7pPr>
              <a:defRPr sz="7800"/>
            </a:lvl7pPr>
            <a:lvl8pPr>
              <a:defRPr sz="7800"/>
            </a:lvl8pPr>
            <a:lvl9pPr>
              <a:defRPr sz="7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932575" y="7004203"/>
            <a:ext cx="17318467" cy="19810495"/>
          </a:xfrm>
        </p:spPr>
        <p:txBody>
          <a:bodyPr/>
          <a:lstStyle>
            <a:lvl1pPr>
              <a:defRPr sz="12200"/>
            </a:lvl1pPr>
            <a:lvl2pPr>
              <a:defRPr sz="10400"/>
            </a:lvl2pPr>
            <a:lvl3pPr>
              <a:defRPr sz="8700"/>
            </a:lvl3pPr>
            <a:lvl4pPr>
              <a:defRPr sz="7800"/>
            </a:lvl4pPr>
            <a:lvl5pPr>
              <a:defRPr sz="7800"/>
            </a:lvl5pPr>
            <a:lvl6pPr>
              <a:defRPr sz="7800"/>
            </a:lvl6pPr>
            <a:lvl7pPr>
              <a:defRPr sz="7800"/>
            </a:lvl7pPr>
            <a:lvl8pPr>
              <a:defRPr sz="7800"/>
            </a:lvl8pPr>
            <a:lvl9pPr>
              <a:defRPr sz="7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0581" y="6719310"/>
            <a:ext cx="17325277" cy="2800288"/>
          </a:xfrm>
        </p:spPr>
        <p:txBody>
          <a:bodyPr anchor="b"/>
          <a:lstStyle>
            <a:lvl1pPr marL="0" indent="0">
              <a:buNone/>
              <a:defRPr sz="10400" b="1"/>
            </a:lvl1pPr>
            <a:lvl2pPr marL="1984339" indent="0">
              <a:buNone/>
              <a:defRPr sz="8700" b="1"/>
            </a:lvl2pPr>
            <a:lvl3pPr marL="3968679" indent="0">
              <a:buNone/>
              <a:defRPr sz="7800" b="1"/>
            </a:lvl3pPr>
            <a:lvl4pPr marL="5953018" indent="0">
              <a:buNone/>
              <a:defRPr sz="6900" b="1"/>
            </a:lvl4pPr>
            <a:lvl5pPr marL="7937358" indent="0">
              <a:buNone/>
              <a:defRPr sz="6900" b="1"/>
            </a:lvl5pPr>
            <a:lvl6pPr marL="9921697" indent="0">
              <a:buNone/>
              <a:defRPr sz="6900" b="1"/>
            </a:lvl6pPr>
            <a:lvl7pPr marL="11906037" indent="0">
              <a:buNone/>
              <a:defRPr sz="6900" b="1"/>
            </a:lvl7pPr>
            <a:lvl8pPr marL="13890376" indent="0">
              <a:buNone/>
              <a:defRPr sz="6900" b="1"/>
            </a:lvl8pPr>
            <a:lvl9pPr marL="15874716" indent="0">
              <a:buNone/>
              <a:defRPr sz="6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60581" y="9519599"/>
            <a:ext cx="17325277" cy="17295097"/>
          </a:xfrm>
        </p:spPr>
        <p:txBody>
          <a:bodyPr/>
          <a:lstStyle>
            <a:lvl1pPr>
              <a:defRPr sz="10400"/>
            </a:lvl1pPr>
            <a:lvl2pPr>
              <a:defRPr sz="8700"/>
            </a:lvl2pPr>
            <a:lvl3pPr>
              <a:defRPr sz="78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918962" y="6719310"/>
            <a:ext cx="17332082" cy="2800288"/>
          </a:xfrm>
        </p:spPr>
        <p:txBody>
          <a:bodyPr anchor="b"/>
          <a:lstStyle>
            <a:lvl1pPr marL="0" indent="0">
              <a:buNone/>
              <a:defRPr sz="10400" b="1"/>
            </a:lvl1pPr>
            <a:lvl2pPr marL="1984339" indent="0">
              <a:buNone/>
              <a:defRPr sz="8700" b="1"/>
            </a:lvl2pPr>
            <a:lvl3pPr marL="3968679" indent="0">
              <a:buNone/>
              <a:defRPr sz="7800" b="1"/>
            </a:lvl3pPr>
            <a:lvl4pPr marL="5953018" indent="0">
              <a:buNone/>
              <a:defRPr sz="6900" b="1"/>
            </a:lvl4pPr>
            <a:lvl5pPr marL="7937358" indent="0">
              <a:buNone/>
              <a:defRPr sz="6900" b="1"/>
            </a:lvl5pPr>
            <a:lvl6pPr marL="9921697" indent="0">
              <a:buNone/>
              <a:defRPr sz="6900" b="1"/>
            </a:lvl6pPr>
            <a:lvl7pPr marL="11906037" indent="0">
              <a:buNone/>
              <a:defRPr sz="6900" b="1"/>
            </a:lvl7pPr>
            <a:lvl8pPr marL="13890376" indent="0">
              <a:buNone/>
              <a:defRPr sz="6900" b="1"/>
            </a:lvl8pPr>
            <a:lvl9pPr marL="15874716" indent="0">
              <a:buNone/>
              <a:defRPr sz="6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918962" y="9519599"/>
            <a:ext cx="17332082" cy="17295097"/>
          </a:xfrm>
        </p:spPr>
        <p:txBody>
          <a:bodyPr/>
          <a:lstStyle>
            <a:lvl1pPr>
              <a:defRPr sz="10400"/>
            </a:lvl1pPr>
            <a:lvl2pPr>
              <a:defRPr sz="8700"/>
            </a:lvl2pPr>
            <a:lvl3pPr>
              <a:defRPr sz="78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Imagem 4" descr="Design sem nom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1558"/>
            <a:ext cx="32404050" cy="467827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0583" y="1195161"/>
            <a:ext cx="12900354" cy="5086384"/>
          </a:xfrm>
        </p:spPr>
        <p:txBody>
          <a:bodyPr anchor="b"/>
          <a:lstStyle>
            <a:lvl1pPr algn="l">
              <a:defRPr sz="8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30655" y="1195164"/>
            <a:ext cx="21920387" cy="25619534"/>
          </a:xfrm>
        </p:spPr>
        <p:txBody>
          <a:bodyPr/>
          <a:lstStyle>
            <a:lvl1pPr>
              <a:defRPr sz="13900"/>
            </a:lvl1pPr>
            <a:lvl2pPr>
              <a:defRPr sz="12200"/>
            </a:lvl2pPr>
            <a:lvl3pPr>
              <a:defRPr sz="104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60583" y="6281548"/>
            <a:ext cx="12900354" cy="20533150"/>
          </a:xfrm>
        </p:spPr>
        <p:txBody>
          <a:bodyPr/>
          <a:lstStyle>
            <a:lvl1pPr marL="0" indent="0">
              <a:buNone/>
              <a:defRPr sz="6100"/>
            </a:lvl1pPr>
            <a:lvl2pPr marL="1984339" indent="0">
              <a:buNone/>
              <a:defRPr sz="5200"/>
            </a:lvl2pPr>
            <a:lvl3pPr marL="3968679" indent="0">
              <a:buNone/>
              <a:defRPr sz="4300"/>
            </a:lvl3pPr>
            <a:lvl4pPr marL="5953018" indent="0">
              <a:buNone/>
              <a:defRPr sz="3900"/>
            </a:lvl4pPr>
            <a:lvl5pPr marL="7937358" indent="0">
              <a:buNone/>
              <a:defRPr sz="3900"/>
            </a:lvl5pPr>
            <a:lvl6pPr marL="9921697" indent="0">
              <a:buNone/>
              <a:defRPr sz="3900"/>
            </a:lvl6pPr>
            <a:lvl7pPr marL="11906037" indent="0">
              <a:buNone/>
              <a:defRPr sz="3900"/>
            </a:lvl7pPr>
            <a:lvl8pPr marL="13890376" indent="0">
              <a:buNone/>
              <a:defRPr sz="3900"/>
            </a:lvl8pPr>
            <a:lvl9pPr marL="15874716" indent="0">
              <a:buNone/>
              <a:defRPr sz="3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5753" y="21012602"/>
            <a:ext cx="23526974" cy="2480657"/>
          </a:xfrm>
        </p:spPr>
        <p:txBody>
          <a:bodyPr anchor="b"/>
          <a:lstStyle>
            <a:lvl1pPr algn="l">
              <a:defRPr sz="8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85753" y="2682164"/>
            <a:ext cx="23526974" cy="18010802"/>
          </a:xfrm>
        </p:spPr>
        <p:txBody>
          <a:bodyPr/>
          <a:lstStyle>
            <a:lvl1pPr marL="0" indent="0">
              <a:buNone/>
              <a:defRPr sz="13900"/>
            </a:lvl1pPr>
            <a:lvl2pPr marL="1984339" indent="0">
              <a:buNone/>
              <a:defRPr sz="12200"/>
            </a:lvl2pPr>
            <a:lvl3pPr marL="3968679" indent="0">
              <a:buNone/>
              <a:defRPr sz="10400"/>
            </a:lvl3pPr>
            <a:lvl4pPr marL="5953018" indent="0">
              <a:buNone/>
              <a:defRPr sz="8700"/>
            </a:lvl4pPr>
            <a:lvl5pPr marL="7937358" indent="0">
              <a:buNone/>
              <a:defRPr sz="8700"/>
            </a:lvl5pPr>
            <a:lvl6pPr marL="9921697" indent="0">
              <a:buNone/>
              <a:defRPr sz="8700"/>
            </a:lvl6pPr>
            <a:lvl7pPr marL="11906037" indent="0">
              <a:buNone/>
              <a:defRPr sz="8700"/>
            </a:lvl7pPr>
            <a:lvl8pPr marL="13890376" indent="0">
              <a:buNone/>
              <a:defRPr sz="8700"/>
            </a:lvl8pPr>
            <a:lvl9pPr marL="15874716" indent="0">
              <a:buNone/>
              <a:defRPr sz="8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5753" y="23493259"/>
            <a:ext cx="23526974" cy="3522944"/>
          </a:xfrm>
        </p:spPr>
        <p:txBody>
          <a:bodyPr/>
          <a:lstStyle>
            <a:lvl1pPr marL="0" indent="0">
              <a:buNone/>
              <a:defRPr sz="6100"/>
            </a:lvl1pPr>
            <a:lvl2pPr marL="1984339" indent="0">
              <a:buNone/>
              <a:defRPr sz="5200"/>
            </a:lvl2pPr>
            <a:lvl3pPr marL="3968679" indent="0">
              <a:buNone/>
              <a:defRPr sz="4300"/>
            </a:lvl3pPr>
            <a:lvl4pPr marL="5953018" indent="0">
              <a:buNone/>
              <a:defRPr sz="3900"/>
            </a:lvl4pPr>
            <a:lvl5pPr marL="7937358" indent="0">
              <a:buNone/>
              <a:defRPr sz="3900"/>
            </a:lvl5pPr>
            <a:lvl6pPr marL="9921697" indent="0">
              <a:buNone/>
              <a:defRPr sz="3900"/>
            </a:lvl6pPr>
            <a:lvl7pPr marL="11906037" indent="0">
              <a:buNone/>
              <a:defRPr sz="3900"/>
            </a:lvl7pPr>
            <a:lvl8pPr marL="13890376" indent="0">
              <a:buNone/>
              <a:defRPr sz="3900"/>
            </a:lvl8pPr>
            <a:lvl9pPr marL="15874716" indent="0">
              <a:buNone/>
              <a:defRPr sz="3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60581" y="1202112"/>
            <a:ext cx="35290461" cy="5003001"/>
          </a:xfrm>
          <a:prstGeom prst="rect">
            <a:avLst/>
          </a:prstGeom>
        </p:spPr>
        <p:txBody>
          <a:bodyPr vert="horz" lIns="396868" tIns="198434" rIns="396868" bIns="198434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0581" y="7004203"/>
            <a:ext cx="35290461" cy="19810495"/>
          </a:xfrm>
          <a:prstGeom prst="rect">
            <a:avLst/>
          </a:prstGeom>
        </p:spPr>
        <p:txBody>
          <a:bodyPr vert="horz" lIns="396868" tIns="198434" rIns="396868" bIns="19843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0581" y="27822244"/>
            <a:ext cx="9149379" cy="1598181"/>
          </a:xfrm>
          <a:prstGeom prst="rect">
            <a:avLst/>
          </a:prstGeom>
        </p:spPr>
        <p:txBody>
          <a:bodyPr vert="horz" lIns="396868" tIns="198434" rIns="396868" bIns="198434" rtlCol="0" anchor="ctr"/>
          <a:lstStyle>
            <a:lvl1pPr algn="l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397305" y="27822244"/>
            <a:ext cx="12417014" cy="1598181"/>
          </a:xfrm>
          <a:prstGeom prst="rect">
            <a:avLst/>
          </a:prstGeom>
        </p:spPr>
        <p:txBody>
          <a:bodyPr vert="horz" lIns="396868" tIns="198434" rIns="396868" bIns="198434" rtlCol="0" anchor="ctr"/>
          <a:lstStyle>
            <a:lvl1pPr algn="ct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101663" y="27822244"/>
            <a:ext cx="9149379" cy="1598181"/>
          </a:xfrm>
          <a:prstGeom prst="rect">
            <a:avLst/>
          </a:prstGeom>
        </p:spPr>
        <p:txBody>
          <a:bodyPr vert="horz" lIns="396868" tIns="198434" rIns="396868" bIns="198434" rtlCol="0" anchor="ctr"/>
          <a:lstStyle>
            <a:lvl1pPr algn="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68679" rtl="0" eaLnBrk="1" latinLnBrk="0" hangingPunct="1">
        <a:spcBef>
          <a:spcPct val="0"/>
        </a:spcBef>
        <a:buNone/>
        <a:defRPr sz="19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88255" indent="-1488255" algn="l" defTabSz="3968679" rtl="0" eaLnBrk="1" latinLnBrk="0" hangingPunct="1">
        <a:spcBef>
          <a:spcPct val="20000"/>
        </a:spcBef>
        <a:buFont typeface="Arial" pitchFamily="34" charset="0"/>
        <a:buChar char="•"/>
        <a:defRPr sz="13900" kern="1200">
          <a:solidFill>
            <a:schemeClr val="tx1"/>
          </a:solidFill>
          <a:latin typeface="+mn-lt"/>
          <a:ea typeface="+mn-ea"/>
          <a:cs typeface="+mn-cs"/>
        </a:defRPr>
      </a:lvl1pPr>
      <a:lvl2pPr marL="3224552" indent="-1240212" algn="l" defTabSz="3968679" rtl="0" eaLnBrk="1" latinLnBrk="0" hangingPunct="1">
        <a:spcBef>
          <a:spcPct val="20000"/>
        </a:spcBef>
        <a:buFont typeface="Arial" pitchFamily="34" charset="0"/>
        <a:buChar char="–"/>
        <a:defRPr sz="12200" kern="1200">
          <a:solidFill>
            <a:schemeClr val="tx1"/>
          </a:solidFill>
          <a:latin typeface="+mn-lt"/>
          <a:ea typeface="+mn-ea"/>
          <a:cs typeface="+mn-cs"/>
        </a:defRPr>
      </a:lvl2pPr>
      <a:lvl3pPr marL="4960849" indent="-992170" algn="l" defTabSz="3968679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3pPr>
      <a:lvl4pPr marL="6945188" indent="-992170" algn="l" defTabSz="3968679" rtl="0" eaLnBrk="1" latinLnBrk="0" hangingPunct="1">
        <a:spcBef>
          <a:spcPct val="20000"/>
        </a:spcBef>
        <a:buFont typeface="Arial" pitchFamily="34" charset="0"/>
        <a:buChar char="–"/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8929527" indent="-992170" algn="l" defTabSz="3968679" rtl="0" eaLnBrk="1" latinLnBrk="0" hangingPunct="1">
        <a:spcBef>
          <a:spcPct val="20000"/>
        </a:spcBef>
        <a:buFont typeface="Arial" pitchFamily="34" charset="0"/>
        <a:buChar char="»"/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0913867" indent="-992170" algn="l" defTabSz="3968679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2898206" indent="-992170" algn="l" defTabSz="3968679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4882546" indent="-992170" algn="l" defTabSz="3968679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6866885" indent="-992170" algn="l" defTabSz="3968679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68679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1pPr>
      <a:lvl2pPr marL="1984339" algn="l" defTabSz="3968679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2pPr>
      <a:lvl3pPr marL="3968679" algn="l" defTabSz="3968679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953018" algn="l" defTabSz="3968679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4pPr>
      <a:lvl5pPr marL="7937358" algn="l" defTabSz="3968679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5pPr>
      <a:lvl6pPr marL="9921697" algn="l" defTabSz="3968679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6pPr>
      <a:lvl7pPr marL="11906037" algn="l" defTabSz="3968679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7pPr>
      <a:lvl8pPr marL="13890376" algn="l" defTabSz="3968679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8pPr>
      <a:lvl9pPr marL="15874716" algn="l" defTabSz="3968679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DFFF1">
                <a:alpha val="100000"/>
              </a:srgbClr>
            </a:gs>
            <a:gs pos="100000">
              <a:srgbClr val="E0EAFF">
                <a:alpha val="100000"/>
              </a:srgbClr>
            </a:gs>
          </a:gsLst>
          <a:lin ang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2804721" y="9728057"/>
            <a:ext cx="26794609" cy="1616595"/>
          </a:xfrm>
          <a:prstGeom prst="rect">
            <a:avLst/>
          </a:prstGeom>
          <a:noFill/>
        </p:spPr>
        <p:txBody>
          <a:bodyPr wrap="square" lIns="396868" tIns="198434" rIns="396868" bIns="198434" rtlCol="0">
            <a:spAutoFit/>
          </a:bodyPr>
          <a:lstStyle/>
          <a:p>
            <a:r>
              <a:rPr lang="pt-BR" dirty="0"/>
              <a:t>Texto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23717586" y="3390925"/>
            <a:ext cx="6862034" cy="1347164"/>
          </a:xfrm>
          <a:prstGeom prst="rect">
            <a:avLst/>
          </a:prstGeom>
          <a:noFill/>
        </p:spPr>
        <p:txBody>
          <a:bodyPr wrap="square" lIns="396868" tIns="198434" rIns="396868" bIns="198434" rtlCol="0">
            <a:spAutoFit/>
          </a:bodyPr>
          <a:lstStyle/>
          <a:p>
            <a:r>
              <a:rPr lang="pt-BR" sz="6100" dirty="0"/>
              <a:t>Logo Instituição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Criação</dc:creator>
  <cp:lastModifiedBy>Bruno Rizzo</cp:lastModifiedBy>
  <cp:revision>3</cp:revision>
  <dcterms:created xsi:type="dcterms:W3CDTF">2006-08-16T00:00:00Z</dcterms:created>
  <dcterms:modified xsi:type="dcterms:W3CDTF">2025-07-15T14:43:49Z</dcterms:modified>
  <dc:identifier>DAGqnHC7lfM</dc:identifier>
</cp:coreProperties>
</file>